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73" r:id="rId6"/>
    <p:sldId id="277" r:id="rId7"/>
    <p:sldId id="268" r:id="rId8"/>
    <p:sldId id="269" r:id="rId9"/>
    <p:sldId id="270" r:id="rId10"/>
    <p:sldId id="274" r:id="rId11"/>
    <p:sldId id="275" r:id="rId12"/>
    <p:sldId id="267" r:id="rId13"/>
    <p:sldId id="271" r:id="rId14"/>
    <p:sldId id="272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73F9E-DBCB-451E-894C-D7A0D078AD50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FDE4799-EB9A-40F2-9BA4-4A52F0F61CCA}">
      <dgm:prSet/>
      <dgm:spPr/>
      <dgm:t>
        <a:bodyPr/>
        <a:lstStyle/>
        <a:p>
          <a:r>
            <a:rPr lang="nl-NL"/>
            <a:t>Huiswerk bespreken</a:t>
          </a:r>
          <a:endParaRPr lang="en-US"/>
        </a:p>
      </dgm:t>
    </dgm:pt>
    <dgm:pt modelId="{462A4065-C4D9-4BAD-90A6-727463D1DF12}" type="parTrans" cxnId="{83765E73-13C9-41FC-A9C6-20121BECEA4C}">
      <dgm:prSet/>
      <dgm:spPr/>
      <dgm:t>
        <a:bodyPr/>
        <a:lstStyle/>
        <a:p>
          <a:endParaRPr lang="en-US"/>
        </a:p>
      </dgm:t>
    </dgm:pt>
    <dgm:pt modelId="{6137F4C2-266D-47A5-965B-AD722EBFCE93}" type="sibTrans" cxnId="{83765E73-13C9-41FC-A9C6-20121BECEA4C}">
      <dgm:prSet/>
      <dgm:spPr/>
      <dgm:t>
        <a:bodyPr/>
        <a:lstStyle/>
        <a:p>
          <a:endParaRPr lang="en-US"/>
        </a:p>
      </dgm:t>
    </dgm:pt>
    <dgm:pt modelId="{E68DC001-CC38-4C9B-A1A4-94BD6D705419}">
      <dgm:prSet/>
      <dgm:spPr/>
      <dgm:t>
        <a:bodyPr/>
        <a:lstStyle/>
        <a:p>
          <a:r>
            <a:rPr lang="nl-NL"/>
            <a:t>Oorzaken van ziekten en aandoeningen</a:t>
          </a:r>
          <a:endParaRPr lang="en-US"/>
        </a:p>
      </dgm:t>
    </dgm:pt>
    <dgm:pt modelId="{C553CAE2-44E8-46AF-9D66-322F8BDE0CF1}" type="parTrans" cxnId="{C50C22B1-B287-40E3-9480-49CDEAD48148}">
      <dgm:prSet/>
      <dgm:spPr/>
      <dgm:t>
        <a:bodyPr/>
        <a:lstStyle/>
        <a:p>
          <a:endParaRPr lang="en-US"/>
        </a:p>
      </dgm:t>
    </dgm:pt>
    <dgm:pt modelId="{6888588F-D1D0-4F7E-8925-FFB6DBC82BF8}" type="sibTrans" cxnId="{C50C22B1-B287-40E3-9480-49CDEAD48148}">
      <dgm:prSet/>
      <dgm:spPr/>
      <dgm:t>
        <a:bodyPr/>
        <a:lstStyle/>
        <a:p>
          <a:endParaRPr lang="en-US"/>
        </a:p>
      </dgm:t>
    </dgm:pt>
    <dgm:pt modelId="{ED27331F-985A-46CF-8DB1-BDAEE42B8937}">
      <dgm:prSet/>
      <dgm:spPr/>
      <dgm:t>
        <a:bodyPr/>
        <a:lstStyle/>
        <a:p>
          <a:r>
            <a:rPr lang="nl-NL"/>
            <a:t>Infectieziekten en micro-organismen</a:t>
          </a:r>
          <a:endParaRPr lang="en-US"/>
        </a:p>
      </dgm:t>
    </dgm:pt>
    <dgm:pt modelId="{EA6E0698-6984-4BEA-B7E6-DC748242B42A}" type="parTrans" cxnId="{66F5CFF7-4C12-455A-89EB-867C250B02B0}">
      <dgm:prSet/>
      <dgm:spPr/>
      <dgm:t>
        <a:bodyPr/>
        <a:lstStyle/>
        <a:p>
          <a:endParaRPr lang="en-US"/>
        </a:p>
      </dgm:t>
    </dgm:pt>
    <dgm:pt modelId="{05068DA9-342D-4F2D-A158-178B6360B4E6}" type="sibTrans" cxnId="{66F5CFF7-4C12-455A-89EB-867C250B02B0}">
      <dgm:prSet/>
      <dgm:spPr/>
      <dgm:t>
        <a:bodyPr/>
        <a:lstStyle/>
        <a:p>
          <a:endParaRPr lang="en-US"/>
        </a:p>
      </dgm:t>
    </dgm:pt>
    <dgm:pt modelId="{1C1E3BD8-513B-4906-8C04-6E4E0E67D606}">
      <dgm:prSet/>
      <dgm:spPr/>
      <dgm:t>
        <a:bodyPr/>
        <a:lstStyle/>
        <a:p>
          <a:r>
            <a:rPr lang="nl-NL"/>
            <a:t>Van besmetting tot infectieziekte</a:t>
          </a:r>
          <a:endParaRPr lang="en-US"/>
        </a:p>
      </dgm:t>
    </dgm:pt>
    <dgm:pt modelId="{47730A99-504B-479B-8EAB-8F33D5A839AE}" type="parTrans" cxnId="{B8EC3E70-2475-4DBB-BB5D-54D383469B68}">
      <dgm:prSet/>
      <dgm:spPr/>
      <dgm:t>
        <a:bodyPr/>
        <a:lstStyle/>
        <a:p>
          <a:endParaRPr lang="en-US"/>
        </a:p>
      </dgm:t>
    </dgm:pt>
    <dgm:pt modelId="{6A6DE9C6-DA82-460A-8BA5-620388F3C73B}" type="sibTrans" cxnId="{B8EC3E70-2475-4DBB-BB5D-54D383469B68}">
      <dgm:prSet/>
      <dgm:spPr/>
      <dgm:t>
        <a:bodyPr/>
        <a:lstStyle/>
        <a:p>
          <a:endParaRPr lang="en-US"/>
        </a:p>
      </dgm:t>
    </dgm:pt>
    <dgm:pt modelId="{D35AABB1-FD70-44E0-BD29-7F265F9A152D}">
      <dgm:prSet/>
      <dgm:spPr/>
      <dgm:t>
        <a:bodyPr/>
        <a:lstStyle/>
        <a:p>
          <a:r>
            <a:rPr lang="nl-NL"/>
            <a:t>Weerstand en immuniteit</a:t>
          </a:r>
          <a:endParaRPr lang="en-US"/>
        </a:p>
      </dgm:t>
    </dgm:pt>
    <dgm:pt modelId="{7C07403B-C873-4310-9343-CCB37F389E05}" type="parTrans" cxnId="{F80D1E50-6477-4B93-91D9-74C463288CC9}">
      <dgm:prSet/>
      <dgm:spPr/>
      <dgm:t>
        <a:bodyPr/>
        <a:lstStyle/>
        <a:p>
          <a:endParaRPr lang="en-US"/>
        </a:p>
      </dgm:t>
    </dgm:pt>
    <dgm:pt modelId="{D0E1534A-1FB7-475A-BC54-534E190625FB}" type="sibTrans" cxnId="{F80D1E50-6477-4B93-91D9-74C463288CC9}">
      <dgm:prSet/>
      <dgm:spPr/>
      <dgm:t>
        <a:bodyPr/>
        <a:lstStyle/>
        <a:p>
          <a:endParaRPr lang="en-US"/>
        </a:p>
      </dgm:t>
    </dgm:pt>
    <dgm:pt modelId="{9F3521D0-9733-4E34-9241-2ADC17ACEE27}">
      <dgm:prSet/>
      <dgm:spPr/>
      <dgm:t>
        <a:bodyPr/>
        <a:lstStyle/>
        <a:p>
          <a:r>
            <a:rPr lang="nl-NL"/>
            <a:t>Veel voorkomende infectieziekten</a:t>
          </a:r>
          <a:endParaRPr lang="en-US"/>
        </a:p>
      </dgm:t>
    </dgm:pt>
    <dgm:pt modelId="{AA7271BD-A086-435F-AF14-BF8C68ABBD6C}" type="parTrans" cxnId="{BA66AD4C-FB3B-4E8A-AAEE-AFF82BD68D73}">
      <dgm:prSet/>
      <dgm:spPr/>
      <dgm:t>
        <a:bodyPr/>
        <a:lstStyle/>
        <a:p>
          <a:endParaRPr lang="en-US"/>
        </a:p>
      </dgm:t>
    </dgm:pt>
    <dgm:pt modelId="{7A3F0344-016C-4487-A304-73DBB9F7125B}" type="sibTrans" cxnId="{BA66AD4C-FB3B-4E8A-AAEE-AFF82BD68D73}">
      <dgm:prSet/>
      <dgm:spPr/>
      <dgm:t>
        <a:bodyPr/>
        <a:lstStyle/>
        <a:p>
          <a:endParaRPr lang="en-US"/>
        </a:p>
      </dgm:t>
    </dgm:pt>
    <dgm:pt modelId="{D7504945-7A9E-438A-A56B-4A81F8EA6C5D}">
      <dgm:prSet/>
      <dgm:spPr/>
      <dgm:t>
        <a:bodyPr/>
        <a:lstStyle/>
        <a:p>
          <a:r>
            <a:rPr lang="nl-NL"/>
            <a:t>Verwerkingsopdrachten werkboek</a:t>
          </a:r>
          <a:endParaRPr lang="en-US"/>
        </a:p>
      </dgm:t>
    </dgm:pt>
    <dgm:pt modelId="{2A7166D6-ED51-446E-B5F7-53A543D0B953}" type="parTrans" cxnId="{ECB29E5D-9639-4C17-9719-87326F95EB48}">
      <dgm:prSet/>
      <dgm:spPr/>
      <dgm:t>
        <a:bodyPr/>
        <a:lstStyle/>
        <a:p>
          <a:endParaRPr lang="en-US"/>
        </a:p>
      </dgm:t>
    </dgm:pt>
    <dgm:pt modelId="{BFA0A097-BB27-42DB-BADA-B9902055FF49}" type="sibTrans" cxnId="{ECB29E5D-9639-4C17-9719-87326F95EB48}">
      <dgm:prSet/>
      <dgm:spPr/>
      <dgm:t>
        <a:bodyPr/>
        <a:lstStyle/>
        <a:p>
          <a:endParaRPr lang="en-US"/>
        </a:p>
      </dgm:t>
    </dgm:pt>
    <dgm:pt modelId="{6A60CFEE-DD89-45F9-859A-310A45764945}">
      <dgm:prSet/>
      <dgm:spPr/>
      <dgm:t>
        <a:bodyPr/>
        <a:lstStyle/>
        <a:p>
          <a:r>
            <a:rPr lang="nl-NL"/>
            <a:t>Afsluiting</a:t>
          </a:r>
          <a:endParaRPr lang="en-US"/>
        </a:p>
      </dgm:t>
    </dgm:pt>
    <dgm:pt modelId="{E504FEDA-BE5D-4A2A-A76B-605607D3DFA5}" type="parTrans" cxnId="{CD58066B-63AB-4247-B8CA-0F878BEC8ED2}">
      <dgm:prSet/>
      <dgm:spPr/>
      <dgm:t>
        <a:bodyPr/>
        <a:lstStyle/>
        <a:p>
          <a:endParaRPr lang="en-US"/>
        </a:p>
      </dgm:t>
    </dgm:pt>
    <dgm:pt modelId="{5190F100-1CAA-4D05-BD40-EAF75A755E13}" type="sibTrans" cxnId="{CD58066B-63AB-4247-B8CA-0F878BEC8ED2}">
      <dgm:prSet/>
      <dgm:spPr/>
      <dgm:t>
        <a:bodyPr/>
        <a:lstStyle/>
        <a:p>
          <a:endParaRPr lang="en-US"/>
        </a:p>
      </dgm:t>
    </dgm:pt>
    <dgm:pt modelId="{0FD458B1-17C7-422B-9DB8-A047F9C1D9CE}" type="pres">
      <dgm:prSet presAssocID="{00373F9E-DBCB-451E-894C-D7A0D078AD50}" presName="Name0" presStyleCnt="0">
        <dgm:presLayoutVars>
          <dgm:dir/>
          <dgm:animLvl val="lvl"/>
          <dgm:resizeHandles val="exact"/>
        </dgm:presLayoutVars>
      </dgm:prSet>
      <dgm:spPr/>
    </dgm:pt>
    <dgm:pt modelId="{2060A831-A67D-4ECD-9280-DB25541C72BF}" type="pres">
      <dgm:prSet presAssocID="{6FDE4799-EB9A-40F2-9BA4-4A52F0F61CCA}" presName="linNode" presStyleCnt="0"/>
      <dgm:spPr/>
    </dgm:pt>
    <dgm:pt modelId="{0A2B363F-ADD2-4114-8557-686DB0AA6F67}" type="pres">
      <dgm:prSet presAssocID="{6FDE4799-EB9A-40F2-9BA4-4A52F0F61CCA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BD93C450-55F4-4BC2-BA72-DCC1E07FAC96}" type="pres">
      <dgm:prSet presAssocID="{6137F4C2-266D-47A5-965B-AD722EBFCE93}" presName="sp" presStyleCnt="0"/>
      <dgm:spPr/>
    </dgm:pt>
    <dgm:pt modelId="{FD013C8A-3ADA-4C76-B492-9636C751417A}" type="pres">
      <dgm:prSet presAssocID="{E68DC001-CC38-4C9B-A1A4-94BD6D705419}" presName="linNode" presStyleCnt="0"/>
      <dgm:spPr/>
    </dgm:pt>
    <dgm:pt modelId="{D6C4DBD3-6749-444D-B76B-DA5CFA79E1D9}" type="pres">
      <dgm:prSet presAssocID="{E68DC001-CC38-4C9B-A1A4-94BD6D705419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3EC70274-D8F0-4A3E-A22F-879357ABE860}" type="pres">
      <dgm:prSet presAssocID="{6888588F-D1D0-4F7E-8925-FFB6DBC82BF8}" presName="sp" presStyleCnt="0"/>
      <dgm:spPr/>
    </dgm:pt>
    <dgm:pt modelId="{46838E25-6F90-494C-8547-BB831A2D3180}" type="pres">
      <dgm:prSet presAssocID="{ED27331F-985A-46CF-8DB1-BDAEE42B8937}" presName="linNode" presStyleCnt="0"/>
      <dgm:spPr/>
    </dgm:pt>
    <dgm:pt modelId="{552AA706-23C7-41E4-A0DB-50EE1FB2D66A}" type="pres">
      <dgm:prSet presAssocID="{ED27331F-985A-46CF-8DB1-BDAEE42B893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2E1C97D3-3560-46FB-A797-892ED2EFD2A9}" type="pres">
      <dgm:prSet presAssocID="{05068DA9-342D-4F2D-A158-178B6360B4E6}" presName="sp" presStyleCnt="0"/>
      <dgm:spPr/>
    </dgm:pt>
    <dgm:pt modelId="{6825B0F6-EE3D-4771-B52C-D03DA968428F}" type="pres">
      <dgm:prSet presAssocID="{1C1E3BD8-513B-4906-8C04-6E4E0E67D606}" presName="linNode" presStyleCnt="0"/>
      <dgm:spPr/>
    </dgm:pt>
    <dgm:pt modelId="{561182C7-13DD-4D46-83D9-14AE58A115CF}" type="pres">
      <dgm:prSet presAssocID="{1C1E3BD8-513B-4906-8C04-6E4E0E67D606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374EBB50-04C4-40B5-8CF6-2CEEA4A8CEAE}" type="pres">
      <dgm:prSet presAssocID="{6A6DE9C6-DA82-460A-8BA5-620388F3C73B}" presName="sp" presStyleCnt="0"/>
      <dgm:spPr/>
    </dgm:pt>
    <dgm:pt modelId="{362EB530-A988-43DE-AA12-8E2842B77B31}" type="pres">
      <dgm:prSet presAssocID="{D35AABB1-FD70-44E0-BD29-7F265F9A152D}" presName="linNode" presStyleCnt="0"/>
      <dgm:spPr/>
    </dgm:pt>
    <dgm:pt modelId="{C49D63BD-A4E8-45C8-96D7-348F40EB390A}" type="pres">
      <dgm:prSet presAssocID="{D35AABB1-FD70-44E0-BD29-7F265F9A152D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0CDEA57-95E4-4F4B-9CD2-6422EA0C9729}" type="pres">
      <dgm:prSet presAssocID="{D0E1534A-1FB7-475A-BC54-534E190625FB}" presName="sp" presStyleCnt="0"/>
      <dgm:spPr/>
    </dgm:pt>
    <dgm:pt modelId="{7724995A-71A7-4138-BA75-E12AD93586FF}" type="pres">
      <dgm:prSet presAssocID="{9F3521D0-9733-4E34-9241-2ADC17ACEE27}" presName="linNode" presStyleCnt="0"/>
      <dgm:spPr/>
    </dgm:pt>
    <dgm:pt modelId="{9A528476-4284-4579-9777-C9B46E1F1D2C}" type="pres">
      <dgm:prSet presAssocID="{9F3521D0-9733-4E34-9241-2ADC17ACEE27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7FA7950E-8803-4976-B42E-0A6D9B861015}" type="pres">
      <dgm:prSet presAssocID="{7A3F0344-016C-4487-A304-73DBB9F7125B}" presName="sp" presStyleCnt="0"/>
      <dgm:spPr/>
    </dgm:pt>
    <dgm:pt modelId="{E2081EF5-B806-43B0-A42B-CBBB1B3488BD}" type="pres">
      <dgm:prSet presAssocID="{D7504945-7A9E-438A-A56B-4A81F8EA6C5D}" presName="linNode" presStyleCnt="0"/>
      <dgm:spPr/>
    </dgm:pt>
    <dgm:pt modelId="{2AD64322-81FB-49C6-B4CA-8FC3F42C76ED}" type="pres">
      <dgm:prSet presAssocID="{D7504945-7A9E-438A-A56B-4A81F8EA6C5D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0BCF3106-A3FC-437D-8DB5-A48D8B318E02}" type="pres">
      <dgm:prSet presAssocID="{BFA0A097-BB27-42DB-BADA-B9902055FF49}" presName="sp" presStyleCnt="0"/>
      <dgm:spPr/>
    </dgm:pt>
    <dgm:pt modelId="{EABCD2AE-88DF-4D70-B114-701E1D5EB0A5}" type="pres">
      <dgm:prSet presAssocID="{6A60CFEE-DD89-45F9-859A-310A45764945}" presName="linNode" presStyleCnt="0"/>
      <dgm:spPr/>
    </dgm:pt>
    <dgm:pt modelId="{A6D088EB-5188-490D-B779-DD1410F9DAA8}" type="pres">
      <dgm:prSet presAssocID="{6A60CFEE-DD89-45F9-859A-310A45764945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6946F22C-4BBC-4CD6-9CBB-2B01C1ED27D7}" type="presOf" srcId="{ED27331F-985A-46CF-8DB1-BDAEE42B8937}" destId="{552AA706-23C7-41E4-A0DB-50EE1FB2D66A}" srcOrd="0" destOrd="0" presId="urn:microsoft.com/office/officeart/2005/8/layout/vList5"/>
    <dgm:cxn modelId="{ECB29E5D-9639-4C17-9719-87326F95EB48}" srcId="{00373F9E-DBCB-451E-894C-D7A0D078AD50}" destId="{D7504945-7A9E-438A-A56B-4A81F8EA6C5D}" srcOrd="6" destOrd="0" parTransId="{2A7166D6-ED51-446E-B5F7-53A543D0B953}" sibTransId="{BFA0A097-BB27-42DB-BADA-B9902055FF49}"/>
    <dgm:cxn modelId="{D5B0E643-1A96-4747-8AD2-4B86D3D2262F}" type="presOf" srcId="{6A60CFEE-DD89-45F9-859A-310A45764945}" destId="{A6D088EB-5188-490D-B779-DD1410F9DAA8}" srcOrd="0" destOrd="0" presId="urn:microsoft.com/office/officeart/2005/8/layout/vList5"/>
    <dgm:cxn modelId="{CD58066B-63AB-4247-B8CA-0F878BEC8ED2}" srcId="{00373F9E-DBCB-451E-894C-D7A0D078AD50}" destId="{6A60CFEE-DD89-45F9-859A-310A45764945}" srcOrd="7" destOrd="0" parTransId="{E504FEDA-BE5D-4A2A-A76B-605607D3DFA5}" sibTransId="{5190F100-1CAA-4D05-BD40-EAF75A755E13}"/>
    <dgm:cxn modelId="{BA66AD4C-FB3B-4E8A-AAEE-AFF82BD68D73}" srcId="{00373F9E-DBCB-451E-894C-D7A0D078AD50}" destId="{9F3521D0-9733-4E34-9241-2ADC17ACEE27}" srcOrd="5" destOrd="0" parTransId="{AA7271BD-A086-435F-AF14-BF8C68ABBD6C}" sibTransId="{7A3F0344-016C-4487-A304-73DBB9F7125B}"/>
    <dgm:cxn modelId="{F80D1E50-6477-4B93-91D9-74C463288CC9}" srcId="{00373F9E-DBCB-451E-894C-D7A0D078AD50}" destId="{D35AABB1-FD70-44E0-BD29-7F265F9A152D}" srcOrd="4" destOrd="0" parTransId="{7C07403B-C873-4310-9343-CCB37F389E05}" sibTransId="{D0E1534A-1FB7-475A-BC54-534E190625FB}"/>
    <dgm:cxn modelId="{B8EC3E70-2475-4DBB-BB5D-54D383469B68}" srcId="{00373F9E-DBCB-451E-894C-D7A0D078AD50}" destId="{1C1E3BD8-513B-4906-8C04-6E4E0E67D606}" srcOrd="3" destOrd="0" parTransId="{47730A99-504B-479B-8EAB-8F33D5A839AE}" sibTransId="{6A6DE9C6-DA82-460A-8BA5-620388F3C73B}"/>
    <dgm:cxn modelId="{83765E73-13C9-41FC-A9C6-20121BECEA4C}" srcId="{00373F9E-DBCB-451E-894C-D7A0D078AD50}" destId="{6FDE4799-EB9A-40F2-9BA4-4A52F0F61CCA}" srcOrd="0" destOrd="0" parTransId="{462A4065-C4D9-4BAD-90A6-727463D1DF12}" sibTransId="{6137F4C2-266D-47A5-965B-AD722EBFCE93}"/>
    <dgm:cxn modelId="{269DCF7A-051F-4379-89C2-875B2E6C7CEC}" type="presOf" srcId="{6FDE4799-EB9A-40F2-9BA4-4A52F0F61CCA}" destId="{0A2B363F-ADD2-4114-8557-686DB0AA6F67}" srcOrd="0" destOrd="0" presId="urn:microsoft.com/office/officeart/2005/8/layout/vList5"/>
    <dgm:cxn modelId="{51DBBE82-27D6-44D7-9ADC-FA8E6822A162}" type="presOf" srcId="{00373F9E-DBCB-451E-894C-D7A0D078AD50}" destId="{0FD458B1-17C7-422B-9DB8-A047F9C1D9CE}" srcOrd="0" destOrd="0" presId="urn:microsoft.com/office/officeart/2005/8/layout/vList5"/>
    <dgm:cxn modelId="{C00348A2-3D59-4FCA-97A0-6FAB37547EF0}" type="presOf" srcId="{D7504945-7A9E-438A-A56B-4A81F8EA6C5D}" destId="{2AD64322-81FB-49C6-B4CA-8FC3F42C76ED}" srcOrd="0" destOrd="0" presId="urn:microsoft.com/office/officeart/2005/8/layout/vList5"/>
    <dgm:cxn modelId="{C50C22B1-B287-40E3-9480-49CDEAD48148}" srcId="{00373F9E-DBCB-451E-894C-D7A0D078AD50}" destId="{E68DC001-CC38-4C9B-A1A4-94BD6D705419}" srcOrd="1" destOrd="0" parTransId="{C553CAE2-44E8-46AF-9D66-322F8BDE0CF1}" sibTransId="{6888588F-D1D0-4F7E-8925-FFB6DBC82BF8}"/>
    <dgm:cxn modelId="{4FF441B3-404D-4D3A-8677-0B310636A1A1}" type="presOf" srcId="{9F3521D0-9733-4E34-9241-2ADC17ACEE27}" destId="{9A528476-4284-4579-9777-C9B46E1F1D2C}" srcOrd="0" destOrd="0" presId="urn:microsoft.com/office/officeart/2005/8/layout/vList5"/>
    <dgm:cxn modelId="{8BF8A4D5-8948-4E56-8940-624231396143}" type="presOf" srcId="{1C1E3BD8-513B-4906-8C04-6E4E0E67D606}" destId="{561182C7-13DD-4D46-83D9-14AE58A115CF}" srcOrd="0" destOrd="0" presId="urn:microsoft.com/office/officeart/2005/8/layout/vList5"/>
    <dgm:cxn modelId="{7AC687E2-B7F4-4521-9CCD-0E486610C76E}" type="presOf" srcId="{D35AABB1-FD70-44E0-BD29-7F265F9A152D}" destId="{C49D63BD-A4E8-45C8-96D7-348F40EB390A}" srcOrd="0" destOrd="0" presId="urn:microsoft.com/office/officeart/2005/8/layout/vList5"/>
    <dgm:cxn modelId="{3DD50DE6-8036-47F9-A07F-46B17C6509BB}" type="presOf" srcId="{E68DC001-CC38-4C9B-A1A4-94BD6D705419}" destId="{D6C4DBD3-6749-444D-B76B-DA5CFA79E1D9}" srcOrd="0" destOrd="0" presId="urn:microsoft.com/office/officeart/2005/8/layout/vList5"/>
    <dgm:cxn modelId="{66F5CFF7-4C12-455A-89EB-867C250B02B0}" srcId="{00373F9E-DBCB-451E-894C-D7A0D078AD50}" destId="{ED27331F-985A-46CF-8DB1-BDAEE42B8937}" srcOrd="2" destOrd="0" parTransId="{EA6E0698-6984-4BEA-B7E6-DC748242B42A}" sibTransId="{05068DA9-342D-4F2D-A158-178B6360B4E6}"/>
    <dgm:cxn modelId="{E9976470-FAFF-45B2-B821-CC1BE76C9482}" type="presParOf" srcId="{0FD458B1-17C7-422B-9DB8-A047F9C1D9CE}" destId="{2060A831-A67D-4ECD-9280-DB25541C72BF}" srcOrd="0" destOrd="0" presId="urn:microsoft.com/office/officeart/2005/8/layout/vList5"/>
    <dgm:cxn modelId="{94987BB4-958E-4412-91BD-7AC5F3D09C18}" type="presParOf" srcId="{2060A831-A67D-4ECD-9280-DB25541C72BF}" destId="{0A2B363F-ADD2-4114-8557-686DB0AA6F67}" srcOrd="0" destOrd="0" presId="urn:microsoft.com/office/officeart/2005/8/layout/vList5"/>
    <dgm:cxn modelId="{358166C4-22A9-4962-966A-08E093872684}" type="presParOf" srcId="{0FD458B1-17C7-422B-9DB8-A047F9C1D9CE}" destId="{BD93C450-55F4-4BC2-BA72-DCC1E07FAC96}" srcOrd="1" destOrd="0" presId="urn:microsoft.com/office/officeart/2005/8/layout/vList5"/>
    <dgm:cxn modelId="{573802DC-6A3E-4BC9-9E2E-A13E38211EE4}" type="presParOf" srcId="{0FD458B1-17C7-422B-9DB8-A047F9C1D9CE}" destId="{FD013C8A-3ADA-4C76-B492-9636C751417A}" srcOrd="2" destOrd="0" presId="urn:microsoft.com/office/officeart/2005/8/layout/vList5"/>
    <dgm:cxn modelId="{760703FC-0160-447F-9760-81F95080AE50}" type="presParOf" srcId="{FD013C8A-3ADA-4C76-B492-9636C751417A}" destId="{D6C4DBD3-6749-444D-B76B-DA5CFA79E1D9}" srcOrd="0" destOrd="0" presId="urn:microsoft.com/office/officeart/2005/8/layout/vList5"/>
    <dgm:cxn modelId="{E9F851EE-AF2C-4645-B43E-F2F8047550B5}" type="presParOf" srcId="{0FD458B1-17C7-422B-9DB8-A047F9C1D9CE}" destId="{3EC70274-D8F0-4A3E-A22F-879357ABE860}" srcOrd="3" destOrd="0" presId="urn:microsoft.com/office/officeart/2005/8/layout/vList5"/>
    <dgm:cxn modelId="{5FD13AEC-123E-4001-8E76-57EA4FDB80B8}" type="presParOf" srcId="{0FD458B1-17C7-422B-9DB8-A047F9C1D9CE}" destId="{46838E25-6F90-494C-8547-BB831A2D3180}" srcOrd="4" destOrd="0" presId="urn:microsoft.com/office/officeart/2005/8/layout/vList5"/>
    <dgm:cxn modelId="{78E128FA-FEF4-42AE-80A0-89863404FF03}" type="presParOf" srcId="{46838E25-6F90-494C-8547-BB831A2D3180}" destId="{552AA706-23C7-41E4-A0DB-50EE1FB2D66A}" srcOrd="0" destOrd="0" presId="urn:microsoft.com/office/officeart/2005/8/layout/vList5"/>
    <dgm:cxn modelId="{3DAD93A1-0B85-4565-95A0-DEF75D14EB2D}" type="presParOf" srcId="{0FD458B1-17C7-422B-9DB8-A047F9C1D9CE}" destId="{2E1C97D3-3560-46FB-A797-892ED2EFD2A9}" srcOrd="5" destOrd="0" presId="urn:microsoft.com/office/officeart/2005/8/layout/vList5"/>
    <dgm:cxn modelId="{97EAD7D7-53C3-4364-A7EC-7ED31331CAF9}" type="presParOf" srcId="{0FD458B1-17C7-422B-9DB8-A047F9C1D9CE}" destId="{6825B0F6-EE3D-4771-B52C-D03DA968428F}" srcOrd="6" destOrd="0" presId="urn:microsoft.com/office/officeart/2005/8/layout/vList5"/>
    <dgm:cxn modelId="{58E918B3-7828-49A9-8C2F-25745D54964C}" type="presParOf" srcId="{6825B0F6-EE3D-4771-B52C-D03DA968428F}" destId="{561182C7-13DD-4D46-83D9-14AE58A115CF}" srcOrd="0" destOrd="0" presId="urn:microsoft.com/office/officeart/2005/8/layout/vList5"/>
    <dgm:cxn modelId="{47BDFFD3-552B-40DB-B2C7-9EE5FD7BB99A}" type="presParOf" srcId="{0FD458B1-17C7-422B-9DB8-A047F9C1D9CE}" destId="{374EBB50-04C4-40B5-8CF6-2CEEA4A8CEAE}" srcOrd="7" destOrd="0" presId="urn:microsoft.com/office/officeart/2005/8/layout/vList5"/>
    <dgm:cxn modelId="{A857369D-4995-48B4-BD0E-2BD536AA8C26}" type="presParOf" srcId="{0FD458B1-17C7-422B-9DB8-A047F9C1D9CE}" destId="{362EB530-A988-43DE-AA12-8E2842B77B31}" srcOrd="8" destOrd="0" presId="urn:microsoft.com/office/officeart/2005/8/layout/vList5"/>
    <dgm:cxn modelId="{63A582D3-9D20-41EA-B3DB-49C38979C30D}" type="presParOf" srcId="{362EB530-A988-43DE-AA12-8E2842B77B31}" destId="{C49D63BD-A4E8-45C8-96D7-348F40EB390A}" srcOrd="0" destOrd="0" presId="urn:microsoft.com/office/officeart/2005/8/layout/vList5"/>
    <dgm:cxn modelId="{6337FB63-F0DE-4F86-9DB9-36AB5169C40E}" type="presParOf" srcId="{0FD458B1-17C7-422B-9DB8-A047F9C1D9CE}" destId="{10CDEA57-95E4-4F4B-9CD2-6422EA0C9729}" srcOrd="9" destOrd="0" presId="urn:microsoft.com/office/officeart/2005/8/layout/vList5"/>
    <dgm:cxn modelId="{9121C0FF-2A2C-4C4F-BC25-36A6BCDD920E}" type="presParOf" srcId="{0FD458B1-17C7-422B-9DB8-A047F9C1D9CE}" destId="{7724995A-71A7-4138-BA75-E12AD93586FF}" srcOrd="10" destOrd="0" presId="urn:microsoft.com/office/officeart/2005/8/layout/vList5"/>
    <dgm:cxn modelId="{BC452565-7075-4A2B-942B-2961B18FCA17}" type="presParOf" srcId="{7724995A-71A7-4138-BA75-E12AD93586FF}" destId="{9A528476-4284-4579-9777-C9B46E1F1D2C}" srcOrd="0" destOrd="0" presId="urn:microsoft.com/office/officeart/2005/8/layout/vList5"/>
    <dgm:cxn modelId="{AFC0BDEE-1391-4FF1-AC5C-1A4C0BFF8017}" type="presParOf" srcId="{0FD458B1-17C7-422B-9DB8-A047F9C1D9CE}" destId="{7FA7950E-8803-4976-B42E-0A6D9B861015}" srcOrd="11" destOrd="0" presId="urn:microsoft.com/office/officeart/2005/8/layout/vList5"/>
    <dgm:cxn modelId="{8ABFA08F-42E7-4C79-9976-D049A22AFC33}" type="presParOf" srcId="{0FD458B1-17C7-422B-9DB8-A047F9C1D9CE}" destId="{E2081EF5-B806-43B0-A42B-CBBB1B3488BD}" srcOrd="12" destOrd="0" presId="urn:microsoft.com/office/officeart/2005/8/layout/vList5"/>
    <dgm:cxn modelId="{51C66C6B-B36B-4746-9E66-46207295FC67}" type="presParOf" srcId="{E2081EF5-B806-43B0-A42B-CBBB1B3488BD}" destId="{2AD64322-81FB-49C6-B4CA-8FC3F42C76ED}" srcOrd="0" destOrd="0" presId="urn:microsoft.com/office/officeart/2005/8/layout/vList5"/>
    <dgm:cxn modelId="{E2782B74-C0BC-4DB8-A8E7-C86041626CC3}" type="presParOf" srcId="{0FD458B1-17C7-422B-9DB8-A047F9C1D9CE}" destId="{0BCF3106-A3FC-437D-8DB5-A48D8B318E02}" srcOrd="13" destOrd="0" presId="urn:microsoft.com/office/officeart/2005/8/layout/vList5"/>
    <dgm:cxn modelId="{93079B7E-36D7-416B-B66E-893425E866A9}" type="presParOf" srcId="{0FD458B1-17C7-422B-9DB8-A047F9C1D9CE}" destId="{EABCD2AE-88DF-4D70-B114-701E1D5EB0A5}" srcOrd="14" destOrd="0" presId="urn:microsoft.com/office/officeart/2005/8/layout/vList5"/>
    <dgm:cxn modelId="{D3110C87-7E99-477D-9AE5-B9127ACEC400}" type="presParOf" srcId="{EABCD2AE-88DF-4D70-B114-701E1D5EB0A5}" destId="{A6D088EB-5188-490D-B779-DD1410F9DAA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1AB63-BBC5-4D9E-A6E0-D353D7680DFF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EE8093-13BD-4DDB-9C93-46E92CC5A484}">
      <dgm:prSet/>
      <dgm:spPr/>
      <dgm:t>
        <a:bodyPr/>
        <a:lstStyle/>
        <a:p>
          <a:r>
            <a:rPr lang="nl-NL"/>
            <a:t>Inwendige oorzaken</a:t>
          </a:r>
          <a:endParaRPr lang="en-US"/>
        </a:p>
      </dgm:t>
    </dgm:pt>
    <dgm:pt modelId="{4E29D936-4233-4F46-99F4-503887BD72E2}" type="parTrans" cxnId="{C7C77BB5-9EB2-4AD8-ADD3-3D5E5EA2B857}">
      <dgm:prSet/>
      <dgm:spPr/>
      <dgm:t>
        <a:bodyPr/>
        <a:lstStyle/>
        <a:p>
          <a:endParaRPr lang="en-US"/>
        </a:p>
      </dgm:t>
    </dgm:pt>
    <dgm:pt modelId="{5F7B3E87-28ED-4186-995B-2E1E200C016D}" type="sibTrans" cxnId="{C7C77BB5-9EB2-4AD8-ADD3-3D5E5EA2B857}">
      <dgm:prSet/>
      <dgm:spPr/>
      <dgm:t>
        <a:bodyPr/>
        <a:lstStyle/>
        <a:p>
          <a:endParaRPr lang="en-US"/>
        </a:p>
      </dgm:t>
    </dgm:pt>
    <dgm:pt modelId="{97B20440-592B-4B23-B1D3-38312D7CA5F0}">
      <dgm:prSet/>
      <dgm:spPr/>
      <dgm:t>
        <a:bodyPr/>
        <a:lstStyle/>
        <a:p>
          <a:r>
            <a:rPr lang="nl-NL"/>
            <a:t>Uitwendige oorzaken</a:t>
          </a:r>
          <a:endParaRPr lang="en-US"/>
        </a:p>
      </dgm:t>
    </dgm:pt>
    <dgm:pt modelId="{746F7C41-4E6B-465D-89E4-52FEB4C244DF}" type="parTrans" cxnId="{9F97E625-D33C-43D0-88B7-FA73E398CCE0}">
      <dgm:prSet/>
      <dgm:spPr/>
      <dgm:t>
        <a:bodyPr/>
        <a:lstStyle/>
        <a:p>
          <a:endParaRPr lang="en-US"/>
        </a:p>
      </dgm:t>
    </dgm:pt>
    <dgm:pt modelId="{F5143429-5F5D-47C8-B4BB-6BD553170BEE}" type="sibTrans" cxnId="{9F97E625-D33C-43D0-88B7-FA73E398CCE0}">
      <dgm:prSet/>
      <dgm:spPr/>
      <dgm:t>
        <a:bodyPr/>
        <a:lstStyle/>
        <a:p>
          <a:endParaRPr lang="en-US"/>
        </a:p>
      </dgm:t>
    </dgm:pt>
    <dgm:pt modelId="{281B8388-77CA-414E-8ABB-3A520A086AB8}" type="pres">
      <dgm:prSet presAssocID="{5331AB63-BBC5-4D9E-A6E0-D353D7680DFF}" presName="cycle" presStyleCnt="0">
        <dgm:presLayoutVars>
          <dgm:dir/>
          <dgm:resizeHandles val="exact"/>
        </dgm:presLayoutVars>
      </dgm:prSet>
      <dgm:spPr/>
    </dgm:pt>
    <dgm:pt modelId="{0D54D0D2-FFA8-4A2E-B156-3C7BF176A632}" type="pres">
      <dgm:prSet presAssocID="{36EE8093-13BD-4DDB-9C93-46E92CC5A484}" presName="node" presStyleLbl="node1" presStyleIdx="0" presStyleCnt="2">
        <dgm:presLayoutVars>
          <dgm:bulletEnabled val="1"/>
        </dgm:presLayoutVars>
      </dgm:prSet>
      <dgm:spPr/>
    </dgm:pt>
    <dgm:pt modelId="{48294BE7-C0F9-4AF3-B5AB-6BD4161AFC8A}" type="pres">
      <dgm:prSet presAssocID="{36EE8093-13BD-4DDB-9C93-46E92CC5A484}" presName="spNode" presStyleCnt="0"/>
      <dgm:spPr/>
    </dgm:pt>
    <dgm:pt modelId="{9B8BC7E8-C53C-4CCB-86DE-F8002698C8A1}" type="pres">
      <dgm:prSet presAssocID="{5F7B3E87-28ED-4186-995B-2E1E200C016D}" presName="sibTrans" presStyleLbl="sibTrans1D1" presStyleIdx="0" presStyleCnt="2"/>
      <dgm:spPr/>
    </dgm:pt>
    <dgm:pt modelId="{BFB27F38-C4C0-4A95-8649-0C649B5F5398}" type="pres">
      <dgm:prSet presAssocID="{97B20440-592B-4B23-B1D3-38312D7CA5F0}" presName="node" presStyleLbl="node1" presStyleIdx="1" presStyleCnt="2">
        <dgm:presLayoutVars>
          <dgm:bulletEnabled val="1"/>
        </dgm:presLayoutVars>
      </dgm:prSet>
      <dgm:spPr/>
    </dgm:pt>
    <dgm:pt modelId="{86CE4741-C418-4432-84E7-6A39447FD229}" type="pres">
      <dgm:prSet presAssocID="{97B20440-592B-4B23-B1D3-38312D7CA5F0}" presName="spNode" presStyleCnt="0"/>
      <dgm:spPr/>
    </dgm:pt>
    <dgm:pt modelId="{35845525-9249-4402-9A4D-2F85F0A5E3F5}" type="pres">
      <dgm:prSet presAssocID="{F5143429-5F5D-47C8-B4BB-6BD553170BEE}" presName="sibTrans" presStyleLbl="sibTrans1D1" presStyleIdx="1" presStyleCnt="2"/>
      <dgm:spPr/>
    </dgm:pt>
  </dgm:ptLst>
  <dgm:cxnLst>
    <dgm:cxn modelId="{C54FA218-1C57-43DE-AD8F-CEFF5542A032}" type="presOf" srcId="{36EE8093-13BD-4DDB-9C93-46E92CC5A484}" destId="{0D54D0D2-FFA8-4A2E-B156-3C7BF176A632}" srcOrd="0" destOrd="0" presId="urn:microsoft.com/office/officeart/2005/8/layout/cycle6"/>
    <dgm:cxn modelId="{9F97E625-D33C-43D0-88B7-FA73E398CCE0}" srcId="{5331AB63-BBC5-4D9E-A6E0-D353D7680DFF}" destId="{97B20440-592B-4B23-B1D3-38312D7CA5F0}" srcOrd="1" destOrd="0" parTransId="{746F7C41-4E6B-465D-89E4-52FEB4C244DF}" sibTransId="{F5143429-5F5D-47C8-B4BB-6BD553170BEE}"/>
    <dgm:cxn modelId="{003F4A3F-7C25-434A-A800-D61F43D27148}" type="presOf" srcId="{5F7B3E87-28ED-4186-995B-2E1E200C016D}" destId="{9B8BC7E8-C53C-4CCB-86DE-F8002698C8A1}" srcOrd="0" destOrd="0" presId="urn:microsoft.com/office/officeart/2005/8/layout/cycle6"/>
    <dgm:cxn modelId="{F320455D-AB06-4FD2-BF9A-5070BA152C7F}" type="presOf" srcId="{F5143429-5F5D-47C8-B4BB-6BD553170BEE}" destId="{35845525-9249-4402-9A4D-2F85F0A5E3F5}" srcOrd="0" destOrd="0" presId="urn:microsoft.com/office/officeart/2005/8/layout/cycle6"/>
    <dgm:cxn modelId="{D880989A-14D2-46BB-930D-4BBDB2910736}" type="presOf" srcId="{5331AB63-BBC5-4D9E-A6E0-D353D7680DFF}" destId="{281B8388-77CA-414E-8ABB-3A520A086AB8}" srcOrd="0" destOrd="0" presId="urn:microsoft.com/office/officeart/2005/8/layout/cycle6"/>
    <dgm:cxn modelId="{C7C77BB5-9EB2-4AD8-ADD3-3D5E5EA2B857}" srcId="{5331AB63-BBC5-4D9E-A6E0-D353D7680DFF}" destId="{36EE8093-13BD-4DDB-9C93-46E92CC5A484}" srcOrd="0" destOrd="0" parTransId="{4E29D936-4233-4F46-99F4-503887BD72E2}" sibTransId="{5F7B3E87-28ED-4186-995B-2E1E200C016D}"/>
    <dgm:cxn modelId="{7FF1D5C2-7933-4129-AF08-0C4CC34FEB28}" type="presOf" srcId="{97B20440-592B-4B23-B1D3-38312D7CA5F0}" destId="{BFB27F38-C4C0-4A95-8649-0C649B5F5398}" srcOrd="0" destOrd="0" presId="urn:microsoft.com/office/officeart/2005/8/layout/cycle6"/>
    <dgm:cxn modelId="{EB45B0F2-1D37-45CC-8355-86E3D9B74640}" type="presParOf" srcId="{281B8388-77CA-414E-8ABB-3A520A086AB8}" destId="{0D54D0D2-FFA8-4A2E-B156-3C7BF176A632}" srcOrd="0" destOrd="0" presId="urn:microsoft.com/office/officeart/2005/8/layout/cycle6"/>
    <dgm:cxn modelId="{CF680206-A2CE-4A9A-BAF1-564ED00B7EC6}" type="presParOf" srcId="{281B8388-77CA-414E-8ABB-3A520A086AB8}" destId="{48294BE7-C0F9-4AF3-B5AB-6BD4161AFC8A}" srcOrd="1" destOrd="0" presId="urn:microsoft.com/office/officeart/2005/8/layout/cycle6"/>
    <dgm:cxn modelId="{1F91EDC2-40A0-4A26-9D10-04DCE3DECD0A}" type="presParOf" srcId="{281B8388-77CA-414E-8ABB-3A520A086AB8}" destId="{9B8BC7E8-C53C-4CCB-86DE-F8002698C8A1}" srcOrd="2" destOrd="0" presId="urn:microsoft.com/office/officeart/2005/8/layout/cycle6"/>
    <dgm:cxn modelId="{D87848D4-3DBE-421B-B5C5-05F9B679475D}" type="presParOf" srcId="{281B8388-77CA-414E-8ABB-3A520A086AB8}" destId="{BFB27F38-C4C0-4A95-8649-0C649B5F5398}" srcOrd="3" destOrd="0" presId="urn:microsoft.com/office/officeart/2005/8/layout/cycle6"/>
    <dgm:cxn modelId="{E4DC7E36-4CF2-4212-B8EF-2408D17B2BFB}" type="presParOf" srcId="{281B8388-77CA-414E-8ABB-3A520A086AB8}" destId="{86CE4741-C418-4432-84E7-6A39447FD229}" srcOrd="4" destOrd="0" presId="urn:microsoft.com/office/officeart/2005/8/layout/cycle6"/>
    <dgm:cxn modelId="{F0AAC74E-1A85-4ACD-9678-443E5B59EF7D}" type="presParOf" srcId="{281B8388-77CA-414E-8ABB-3A520A086AB8}" destId="{35845525-9249-4402-9A4D-2F85F0A5E3F5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CA721B-4AEB-48D9-BA88-70DE9E243492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34C06E-E26E-48D4-9983-E19A6F3A0625}">
      <dgm:prSet/>
      <dgm:spPr/>
      <dgm:t>
        <a:bodyPr/>
        <a:lstStyle/>
        <a:p>
          <a:r>
            <a:rPr lang="nl-NL" dirty="0"/>
            <a:t>Maken uit het werkboek Persoonlijke verzorging MZ H4:</a:t>
          </a:r>
        </a:p>
        <a:p>
          <a:r>
            <a:rPr lang="nl-NL" dirty="0"/>
            <a:t>Opdracht 1, 2, 3 en 4</a:t>
          </a:r>
          <a:endParaRPr lang="en-US" dirty="0"/>
        </a:p>
      </dgm:t>
    </dgm:pt>
    <dgm:pt modelId="{071967FF-9FBE-436D-B4E7-BC4C9D52B83E}" type="parTrans" cxnId="{727D2828-C21A-496D-AD85-6D56CDA5BC48}">
      <dgm:prSet/>
      <dgm:spPr/>
      <dgm:t>
        <a:bodyPr/>
        <a:lstStyle/>
        <a:p>
          <a:endParaRPr lang="en-US"/>
        </a:p>
      </dgm:t>
    </dgm:pt>
    <dgm:pt modelId="{CE1614C1-6ECF-4FA1-94B2-6FD6074C6C7E}" type="sibTrans" cxnId="{727D2828-C21A-496D-AD85-6D56CDA5BC48}">
      <dgm:prSet/>
      <dgm:spPr/>
      <dgm:t>
        <a:bodyPr/>
        <a:lstStyle/>
        <a:p>
          <a:endParaRPr lang="en-US"/>
        </a:p>
      </dgm:t>
    </dgm:pt>
    <dgm:pt modelId="{EC8F3177-2B42-42C2-A312-E4DA617A1193}" type="pres">
      <dgm:prSet presAssocID="{CDCA721B-4AEB-48D9-BA88-70DE9E243492}" presName="diagram" presStyleCnt="0">
        <dgm:presLayoutVars>
          <dgm:dir/>
          <dgm:resizeHandles val="exact"/>
        </dgm:presLayoutVars>
      </dgm:prSet>
      <dgm:spPr/>
    </dgm:pt>
    <dgm:pt modelId="{987E7A1D-8572-4497-B905-1A02FBBA4B8D}" type="pres">
      <dgm:prSet presAssocID="{1D34C06E-E26E-48D4-9983-E19A6F3A0625}" presName="node" presStyleLbl="node1" presStyleIdx="0" presStyleCnt="1">
        <dgm:presLayoutVars>
          <dgm:bulletEnabled val="1"/>
        </dgm:presLayoutVars>
      </dgm:prSet>
      <dgm:spPr/>
    </dgm:pt>
  </dgm:ptLst>
  <dgm:cxnLst>
    <dgm:cxn modelId="{727D2828-C21A-496D-AD85-6D56CDA5BC48}" srcId="{CDCA721B-4AEB-48D9-BA88-70DE9E243492}" destId="{1D34C06E-E26E-48D4-9983-E19A6F3A0625}" srcOrd="0" destOrd="0" parTransId="{071967FF-9FBE-436D-B4E7-BC4C9D52B83E}" sibTransId="{CE1614C1-6ECF-4FA1-94B2-6FD6074C6C7E}"/>
    <dgm:cxn modelId="{E10BE698-1269-4B86-A063-13B240EB183C}" type="presOf" srcId="{CDCA721B-4AEB-48D9-BA88-70DE9E243492}" destId="{EC8F3177-2B42-42C2-A312-E4DA617A1193}" srcOrd="0" destOrd="0" presId="urn:microsoft.com/office/officeart/2005/8/layout/default"/>
    <dgm:cxn modelId="{F02C96E7-BE21-43C5-8B4F-1C4DC9A735F5}" type="presOf" srcId="{1D34C06E-E26E-48D4-9983-E19A6F3A0625}" destId="{987E7A1D-8572-4497-B905-1A02FBBA4B8D}" srcOrd="0" destOrd="0" presId="urn:microsoft.com/office/officeart/2005/8/layout/default"/>
    <dgm:cxn modelId="{14B3F9ED-EA62-4984-B78B-4CEE290340F0}" type="presParOf" srcId="{EC8F3177-2B42-42C2-A312-E4DA617A1193}" destId="{987E7A1D-8572-4497-B905-1A02FBBA4B8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363F-ADD2-4114-8557-686DB0AA6F67}">
      <dsp:nvSpPr>
        <dsp:cNvPr id="0" name=""/>
        <dsp:cNvSpPr/>
      </dsp:nvSpPr>
      <dsp:spPr>
        <a:xfrm>
          <a:off x="3465805" y="142"/>
          <a:ext cx="3899030" cy="43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Huiswerk bespreken</a:t>
          </a:r>
          <a:endParaRPr lang="en-US" sz="1600" kern="1200"/>
        </a:p>
      </dsp:txBody>
      <dsp:txXfrm>
        <a:off x="3486843" y="21180"/>
        <a:ext cx="3856954" cy="388891"/>
      </dsp:txXfrm>
    </dsp:sp>
    <dsp:sp modelId="{D6C4DBD3-6749-444D-B76B-DA5CFA79E1D9}">
      <dsp:nvSpPr>
        <dsp:cNvPr id="0" name=""/>
        <dsp:cNvSpPr/>
      </dsp:nvSpPr>
      <dsp:spPr>
        <a:xfrm>
          <a:off x="3465805" y="452658"/>
          <a:ext cx="3899030" cy="43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Oorzaken van ziekten en aandoeningen</a:t>
          </a:r>
          <a:endParaRPr lang="en-US" sz="1600" kern="1200"/>
        </a:p>
      </dsp:txBody>
      <dsp:txXfrm>
        <a:off x="3486843" y="473696"/>
        <a:ext cx="3856954" cy="388891"/>
      </dsp:txXfrm>
    </dsp:sp>
    <dsp:sp modelId="{552AA706-23C7-41E4-A0DB-50EE1FB2D66A}">
      <dsp:nvSpPr>
        <dsp:cNvPr id="0" name=""/>
        <dsp:cNvSpPr/>
      </dsp:nvSpPr>
      <dsp:spPr>
        <a:xfrm>
          <a:off x="3465805" y="905174"/>
          <a:ext cx="3899030" cy="43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Infectieziekten en micro-organismen</a:t>
          </a:r>
          <a:endParaRPr lang="en-US" sz="1600" kern="1200"/>
        </a:p>
      </dsp:txBody>
      <dsp:txXfrm>
        <a:off x="3486843" y="926212"/>
        <a:ext cx="3856954" cy="388891"/>
      </dsp:txXfrm>
    </dsp:sp>
    <dsp:sp modelId="{561182C7-13DD-4D46-83D9-14AE58A115CF}">
      <dsp:nvSpPr>
        <dsp:cNvPr id="0" name=""/>
        <dsp:cNvSpPr/>
      </dsp:nvSpPr>
      <dsp:spPr>
        <a:xfrm>
          <a:off x="3465805" y="1357689"/>
          <a:ext cx="3899030" cy="43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Van besmetting tot infectieziekte</a:t>
          </a:r>
          <a:endParaRPr lang="en-US" sz="1600" kern="1200"/>
        </a:p>
      </dsp:txBody>
      <dsp:txXfrm>
        <a:off x="3486843" y="1378727"/>
        <a:ext cx="3856954" cy="388891"/>
      </dsp:txXfrm>
    </dsp:sp>
    <dsp:sp modelId="{C49D63BD-A4E8-45C8-96D7-348F40EB390A}">
      <dsp:nvSpPr>
        <dsp:cNvPr id="0" name=""/>
        <dsp:cNvSpPr/>
      </dsp:nvSpPr>
      <dsp:spPr>
        <a:xfrm>
          <a:off x="3465805" y="1810205"/>
          <a:ext cx="3899030" cy="43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Weerstand en immuniteit</a:t>
          </a:r>
          <a:endParaRPr lang="en-US" sz="1600" kern="1200"/>
        </a:p>
      </dsp:txBody>
      <dsp:txXfrm>
        <a:off x="3486843" y="1831243"/>
        <a:ext cx="3856954" cy="388891"/>
      </dsp:txXfrm>
    </dsp:sp>
    <dsp:sp modelId="{9A528476-4284-4579-9777-C9B46E1F1D2C}">
      <dsp:nvSpPr>
        <dsp:cNvPr id="0" name=""/>
        <dsp:cNvSpPr/>
      </dsp:nvSpPr>
      <dsp:spPr>
        <a:xfrm>
          <a:off x="3465805" y="2262721"/>
          <a:ext cx="3899030" cy="43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Veel voorkomende infectieziekten</a:t>
          </a:r>
          <a:endParaRPr lang="en-US" sz="1600" kern="1200"/>
        </a:p>
      </dsp:txBody>
      <dsp:txXfrm>
        <a:off x="3486843" y="2283759"/>
        <a:ext cx="3856954" cy="388891"/>
      </dsp:txXfrm>
    </dsp:sp>
    <dsp:sp modelId="{2AD64322-81FB-49C6-B4CA-8FC3F42C76ED}">
      <dsp:nvSpPr>
        <dsp:cNvPr id="0" name=""/>
        <dsp:cNvSpPr/>
      </dsp:nvSpPr>
      <dsp:spPr>
        <a:xfrm>
          <a:off x="3465805" y="2715237"/>
          <a:ext cx="3899030" cy="43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Verwerkingsopdrachten werkboek</a:t>
          </a:r>
          <a:endParaRPr lang="en-US" sz="1600" kern="1200"/>
        </a:p>
      </dsp:txBody>
      <dsp:txXfrm>
        <a:off x="3486843" y="2736275"/>
        <a:ext cx="3856954" cy="388891"/>
      </dsp:txXfrm>
    </dsp:sp>
    <dsp:sp modelId="{A6D088EB-5188-490D-B779-DD1410F9DAA8}">
      <dsp:nvSpPr>
        <dsp:cNvPr id="0" name=""/>
        <dsp:cNvSpPr/>
      </dsp:nvSpPr>
      <dsp:spPr>
        <a:xfrm>
          <a:off x="3465805" y="3167752"/>
          <a:ext cx="3899030" cy="430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Afsluiting</a:t>
          </a:r>
          <a:endParaRPr lang="en-US" sz="1600" kern="1200"/>
        </a:p>
      </dsp:txBody>
      <dsp:txXfrm>
        <a:off x="3486843" y="3188790"/>
        <a:ext cx="3856954" cy="38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4D0D2-FFA8-4A2E-B156-3C7BF176A632}">
      <dsp:nvSpPr>
        <dsp:cNvPr id="0" name=""/>
        <dsp:cNvSpPr/>
      </dsp:nvSpPr>
      <dsp:spPr>
        <a:xfrm>
          <a:off x="1315" y="1822481"/>
          <a:ext cx="2974633" cy="1933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Inwendige oorzaken</a:t>
          </a:r>
          <a:endParaRPr lang="en-US" sz="3800" kern="1200"/>
        </a:p>
      </dsp:txBody>
      <dsp:txXfrm>
        <a:off x="95701" y="1916867"/>
        <a:ext cx="2785861" cy="1744740"/>
      </dsp:txXfrm>
    </dsp:sp>
    <dsp:sp modelId="{9B8BC7E8-C53C-4CCB-86DE-F8002698C8A1}">
      <dsp:nvSpPr>
        <dsp:cNvPr id="0" name=""/>
        <dsp:cNvSpPr/>
      </dsp:nvSpPr>
      <dsp:spPr>
        <a:xfrm>
          <a:off x="1488632" y="1147320"/>
          <a:ext cx="3283834" cy="3283834"/>
        </a:xfrm>
        <a:custGeom>
          <a:avLst/>
          <a:gdLst/>
          <a:ahLst/>
          <a:cxnLst/>
          <a:rect l="0" t="0" r="0" b="0"/>
          <a:pathLst>
            <a:path>
              <a:moveTo>
                <a:pt x="330587" y="653834"/>
              </a:moveTo>
              <a:arcTo wR="1641917" hR="1641917" stAng="13019874" swAng="636025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27F38-C4C0-4A95-8649-0C649B5F5398}">
      <dsp:nvSpPr>
        <dsp:cNvPr id="0" name=""/>
        <dsp:cNvSpPr/>
      </dsp:nvSpPr>
      <dsp:spPr>
        <a:xfrm>
          <a:off x="3285150" y="1822481"/>
          <a:ext cx="2974633" cy="1933512"/>
        </a:xfrm>
        <a:prstGeom prst="roundRect">
          <a:avLst/>
        </a:prstGeom>
        <a:solidFill>
          <a:schemeClr val="accent2">
            <a:hueOff val="-4620091"/>
            <a:satOff val="-1603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Uitwendige oorzaken</a:t>
          </a:r>
          <a:endParaRPr lang="en-US" sz="3800" kern="1200"/>
        </a:p>
      </dsp:txBody>
      <dsp:txXfrm>
        <a:off x="3379536" y="1916867"/>
        <a:ext cx="2785861" cy="1744740"/>
      </dsp:txXfrm>
    </dsp:sp>
    <dsp:sp modelId="{35845525-9249-4402-9A4D-2F85F0A5E3F5}">
      <dsp:nvSpPr>
        <dsp:cNvPr id="0" name=""/>
        <dsp:cNvSpPr/>
      </dsp:nvSpPr>
      <dsp:spPr>
        <a:xfrm>
          <a:off x="1488632" y="1147320"/>
          <a:ext cx="3283834" cy="3283834"/>
        </a:xfrm>
        <a:custGeom>
          <a:avLst/>
          <a:gdLst/>
          <a:ahLst/>
          <a:cxnLst/>
          <a:rect l="0" t="0" r="0" b="0"/>
          <a:pathLst>
            <a:path>
              <a:moveTo>
                <a:pt x="2953247" y="2630000"/>
              </a:moveTo>
              <a:arcTo wR="1641917" hR="1641917" stAng="2219874" swAng="6360251"/>
            </a:path>
          </a:pathLst>
        </a:custGeom>
        <a:noFill/>
        <a:ln w="9525" cap="flat" cmpd="sng" algn="ctr">
          <a:solidFill>
            <a:schemeClr val="accent2">
              <a:hueOff val="-4620091"/>
              <a:satOff val="-1603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7A1D-8572-4497-B905-1A02FBBA4B8D}">
      <dsp:nvSpPr>
        <dsp:cNvPr id="0" name=""/>
        <dsp:cNvSpPr/>
      </dsp:nvSpPr>
      <dsp:spPr>
        <a:xfrm>
          <a:off x="0" y="910907"/>
          <a:ext cx="6261100" cy="37566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700" kern="1200" dirty="0"/>
            <a:t>Maken uit het werkboek Persoonlijke verzorging MZ H4: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700" kern="1200" dirty="0"/>
            <a:t>Opdracht 1, 2, 3 en 4</a:t>
          </a:r>
          <a:endParaRPr lang="en-US" sz="4700" kern="1200" dirty="0"/>
        </a:p>
      </dsp:txBody>
      <dsp:txXfrm>
        <a:off x="0" y="910907"/>
        <a:ext cx="6261100" cy="3756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876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13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2432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5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6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039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8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1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3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6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1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4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0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hooltv.nl/video/focus-op-biologie-hygiene/#q=infecties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SITiyCwfF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8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10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61" name="Rectangle 12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14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63" name="Rectangle 16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5744D9-BDF8-4355-B619-B1EF7A7C9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955558" cy="2661138"/>
          </a:xfrm>
        </p:spPr>
        <p:txBody>
          <a:bodyPr>
            <a:normAutofit fontScale="90000"/>
          </a:bodyPr>
          <a:lstStyle/>
          <a:p>
            <a:r>
              <a:rPr lang="nl-NL" sz="3000" dirty="0"/>
              <a:t>Gezondheidskunde: Pathologie 7</a:t>
            </a:r>
            <a:br>
              <a:rPr lang="nl-NL" sz="3000" dirty="0"/>
            </a:br>
            <a:r>
              <a:rPr lang="nl-NL" sz="3000" dirty="0"/>
              <a:t> </a:t>
            </a:r>
            <a:br>
              <a:rPr lang="nl-NL" sz="3000"/>
            </a:br>
            <a:r>
              <a:rPr lang="nl-NL" sz="3000"/>
              <a:t>GZK-Path7</a:t>
            </a:r>
            <a:br>
              <a:rPr lang="nl-NL" sz="3000" dirty="0"/>
            </a:br>
            <a:r>
              <a:rPr lang="nl-NL" sz="3000" dirty="0"/>
              <a:t>Les 2</a:t>
            </a:r>
            <a:br>
              <a:rPr lang="nl-NL" sz="3000" dirty="0"/>
            </a:br>
            <a:r>
              <a:rPr lang="nl-NL" sz="3000" dirty="0"/>
              <a:t>Infectieziekten inleiding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BC6FC8-708B-434F-B044-0675E592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961148-71E9-499B-BAAA-7DC9145B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06" y="2450724"/>
            <a:ext cx="6260963" cy="195655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11BB21C-9DEC-42F8-91A1-AD08DC0261E0}"/>
              </a:ext>
            </a:extLst>
          </p:cNvPr>
          <p:cNvSpPr/>
          <p:nvPr/>
        </p:nvSpPr>
        <p:spPr>
          <a:xfrm>
            <a:off x="7063740" y="4834890"/>
            <a:ext cx="4023360" cy="11544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Persoonlijke verzorging MZ: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Hoofdstuk 4.1, 4.2, 4.3, 4.4</a:t>
            </a:r>
          </a:p>
        </p:txBody>
      </p:sp>
    </p:spTree>
    <p:extLst>
      <p:ext uri="{BB962C8B-B14F-4D97-AF65-F5344CB8AC3E}">
        <p14:creationId xmlns:p14="http://schemas.microsoft.com/office/powerpoint/2010/main" val="252632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14195-681F-4267-A370-9A11C952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Weerstand en immuniteit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B73A14-249F-4E57-B8B4-BFC91B851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Weerstand</a:t>
            </a:r>
          </a:p>
          <a:p>
            <a:r>
              <a:rPr lang="nl-NL" dirty="0"/>
              <a:t>Vaccinatie </a:t>
            </a:r>
          </a:p>
        </p:txBody>
      </p:sp>
    </p:spTree>
    <p:extLst>
      <p:ext uri="{BB962C8B-B14F-4D97-AF65-F5344CB8AC3E}">
        <p14:creationId xmlns:p14="http://schemas.microsoft.com/office/powerpoint/2010/main" val="113351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EFBB4-7B30-49E7-9ACF-FD460E04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Veelvoorkomende infectieziekten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2E751-676E-499D-A68B-BEFE97F3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Verkoudheid en griep</a:t>
            </a:r>
          </a:p>
          <a:p>
            <a:r>
              <a:rPr lang="nl-NL" dirty="0"/>
              <a:t>Herpesvirus</a:t>
            </a:r>
          </a:p>
          <a:p>
            <a:r>
              <a:rPr lang="nl-NL" dirty="0"/>
              <a:t>Hepatitis</a:t>
            </a:r>
          </a:p>
          <a:p>
            <a:r>
              <a:rPr lang="nl-NL" dirty="0"/>
              <a:t>Soa’s</a:t>
            </a:r>
          </a:p>
          <a:p>
            <a:r>
              <a:rPr lang="nl-NL" dirty="0"/>
              <a:t>MRSA</a:t>
            </a:r>
          </a:p>
          <a:p>
            <a:r>
              <a:rPr lang="nl-NL" dirty="0" err="1"/>
              <a:t>Voedselvergifiting</a:t>
            </a:r>
            <a:r>
              <a:rPr lang="nl-NL" dirty="0"/>
              <a:t> en voedselinfecties</a:t>
            </a:r>
          </a:p>
          <a:p>
            <a:r>
              <a:rPr lang="nl-NL" dirty="0"/>
              <a:t>Schimmelinfecties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025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744EDD-2DF3-4FD9-B46F-EDC22130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nl-NL" sz="2400"/>
              <a:t>Verwerkingsopdrachten werkboek PV MZ</a:t>
            </a:r>
          </a:p>
        </p:txBody>
      </p:sp>
      <p:graphicFrame>
        <p:nvGraphicFramePr>
          <p:cNvPr id="28" name="Tijdelijke aanduiding voor inhoud 2">
            <a:extLst>
              <a:ext uri="{FF2B5EF4-FFF2-40B4-BE49-F238E27FC236}">
                <a16:creationId xmlns:a16="http://schemas.microsoft.com/office/drawing/2014/main" id="{EF96E2CD-1608-4C01-AA68-41FC4F8E7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01678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185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8A489-510D-4F83-984B-56DA67AA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nl-NL"/>
              <a:t>Afsluiting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56C57-C42E-4C60-B539-A9F588BA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Volgende les GZK-Path </a:t>
            </a:r>
            <a:r>
              <a:rPr lang="nl-NL" dirty="0">
                <a:sym typeface="Wingdings" panose="05000000000000000000" pitchFamily="2" charset="2"/>
              </a:rPr>
              <a:t> Huiswerk af PV MZ H4 opdracht 1, 2,3 en 4</a:t>
            </a:r>
          </a:p>
          <a:p>
            <a:r>
              <a:rPr lang="nl-NL">
                <a:sym typeface="Wingdings" panose="05000000000000000000" pitchFamily="2" charset="2"/>
              </a:rPr>
              <a:t>Ontstekingen H4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Theorieboek en werkboek Persoonlijke verzorging MZ mee!!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184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3B012-67A5-40E1-B01E-6E1EA3B1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Inhoud Les 2 GZK-Path1</a:t>
            </a:r>
            <a:endParaRPr lang="nl-NL" dirty="0"/>
          </a:p>
        </p:txBody>
      </p:sp>
      <p:graphicFrame>
        <p:nvGraphicFramePr>
          <p:cNvPr id="27" name="Tijdelijke aanduiding voor inhoud 2">
            <a:extLst>
              <a:ext uri="{FF2B5EF4-FFF2-40B4-BE49-F238E27FC236}">
                <a16:creationId xmlns:a16="http://schemas.microsoft.com/office/drawing/2014/main" id="{8D750685-1E7A-47B3-9120-F235D3021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61750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44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4A8F3A14-2691-46AA-BFE9-ECC321889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3" r="10764" b="-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872D4A-B53F-4184-9969-3167A8DE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nl-NL" sz="2500"/>
              <a:t>Waarom het onderwerp infectieziekten?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39509C2-B2FE-48B7-82EF-D58C23EB2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86A2118-B345-42C2-B6CE-E6A34C956CA0}"/>
              </a:ext>
            </a:extLst>
          </p:cNvPr>
          <p:cNvSpPr/>
          <p:nvPr/>
        </p:nvSpPr>
        <p:spPr>
          <a:xfrm>
            <a:off x="809127" y="3621274"/>
            <a:ext cx="2931886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hlinkClick r:id="rId5"/>
              </a:rPr>
              <a:t>Hygiëne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21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7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146480-293C-4FBB-A562-9C2398B0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nl-NL" sz="4400"/>
              <a:t>Oorzaken van ziekten en aandoeningen</a:t>
            </a:r>
          </a:p>
        </p:txBody>
      </p:sp>
      <p:graphicFrame>
        <p:nvGraphicFramePr>
          <p:cNvPr id="38" name="Tijdelijke aanduiding voor inhoud 2">
            <a:extLst>
              <a:ext uri="{FF2B5EF4-FFF2-40B4-BE49-F238E27FC236}">
                <a16:creationId xmlns:a16="http://schemas.microsoft.com/office/drawing/2014/main" id="{3E87F633-2A37-4315-8878-7430C34FD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62305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412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951D-BFD5-426B-9E7D-8A6F878D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Infectieleer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DF8A4C-6159-4AA3-92C1-D01E028D9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2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B94694A-3FCC-41F9-A660-6BFAD4A7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nl-NL"/>
              <a:t>Infectieziekten en micro-organismen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99EE333-4AE9-4F6F-8C34-1D17AC41A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r>
              <a:rPr lang="nl-NL" dirty="0"/>
              <a:t>Infectieziekte:</a:t>
            </a:r>
          </a:p>
          <a:p>
            <a:pPr marL="0" indent="0">
              <a:buNone/>
            </a:pPr>
            <a:r>
              <a:rPr lang="nl-NL" dirty="0"/>
              <a:t>	een ziekte veroorzaakt door schadelijke micro-organismen 	(ziekteverwekkers) die het lichaam zijn binnen gedrongen</a:t>
            </a:r>
          </a:p>
          <a:p>
            <a:r>
              <a:rPr lang="nl-NL" dirty="0"/>
              <a:t>Micro-organismen: </a:t>
            </a:r>
          </a:p>
          <a:p>
            <a:pPr marL="0" indent="0">
              <a:buNone/>
            </a:pPr>
            <a:r>
              <a:rPr lang="nl-NL" dirty="0"/>
              <a:t>	levende wezentjes die je alleen kunt zien met een 	microscoop of vergrootglas, zoals: bacteriën, virussen en 	schimmels. </a:t>
            </a:r>
          </a:p>
        </p:txBody>
      </p:sp>
    </p:spTree>
    <p:extLst>
      <p:ext uri="{BB962C8B-B14F-4D97-AF65-F5344CB8AC3E}">
        <p14:creationId xmlns:p14="http://schemas.microsoft.com/office/powerpoint/2010/main" val="1936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3534E1-5E97-4EBA-8AEB-DB27234E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Bacteriën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308E92F-88B6-4C51-A37A-0A37F21FC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545932"/>
            <a:ext cx="9613900" cy="31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9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A524A-819E-4208-812A-D3718A8D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Binnendringen van micro-organismen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377260-D0CD-43BB-B1AC-A3C6E768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Via:</a:t>
            </a:r>
          </a:p>
          <a:p>
            <a:r>
              <a:rPr lang="nl-NL" dirty="0"/>
              <a:t>Luchtwegen</a:t>
            </a:r>
          </a:p>
          <a:p>
            <a:r>
              <a:rPr lang="nl-NL" dirty="0"/>
              <a:t>Huid en slijmvliezen</a:t>
            </a:r>
          </a:p>
          <a:p>
            <a:r>
              <a:rPr lang="nl-NL" dirty="0"/>
              <a:t>Maag-darmkanaal</a:t>
            </a:r>
          </a:p>
          <a:p>
            <a:r>
              <a:rPr lang="nl-NL" dirty="0"/>
              <a:t>Bloed </a:t>
            </a:r>
          </a:p>
          <a:p>
            <a:r>
              <a:rPr lang="nl-NL" dirty="0"/>
              <a:t>(Sperma)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621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AB479-D0DE-4AD5-8D3E-5D13D03E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besmetting tot infectieziekte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EE0BD6-7736-4E90-B0C6-3F008E8FD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716" y="2336800"/>
            <a:ext cx="4740544" cy="359886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028AAFE-51FE-449F-AD0B-92B8E3189C4F}"/>
              </a:ext>
            </a:extLst>
          </p:cNvPr>
          <p:cNvSpPr/>
          <p:nvPr/>
        </p:nvSpPr>
        <p:spPr>
          <a:xfrm>
            <a:off x="9139752" y="5066983"/>
            <a:ext cx="2308860" cy="86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hlinkClick r:id="rId3"/>
              </a:rPr>
              <a:t>Filmpje infectieziekten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74750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699236-E057-43EA-BFED-2E8943621F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46E543-1629-4F85-923E-0336312403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43042-C546-409D-9BD9-5A1AC42F1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772</TotalTime>
  <Words>203</Words>
  <Application>Microsoft Office PowerPoint</Application>
  <PresentationFormat>Breedbeeld</PresentationFormat>
  <Paragraphs>51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Berlijn</vt:lpstr>
      <vt:lpstr>Gezondheidskunde: Pathologie 7   GZK-Path7 Les 2 Infectieziekten inleiding </vt:lpstr>
      <vt:lpstr>Inhoud Les 2 GZK-Path1</vt:lpstr>
      <vt:lpstr>Waarom het onderwerp infectieziekten?</vt:lpstr>
      <vt:lpstr>Oorzaken van ziekten en aandoeningen</vt:lpstr>
      <vt:lpstr>Infectieleer</vt:lpstr>
      <vt:lpstr>Infectieziekten en micro-organismen</vt:lpstr>
      <vt:lpstr>Bacteriën </vt:lpstr>
      <vt:lpstr>Binnendringen van micro-organismen</vt:lpstr>
      <vt:lpstr>Van besmetting tot infectieziekte</vt:lpstr>
      <vt:lpstr>Weerstand en immuniteit</vt:lpstr>
      <vt:lpstr>Veelvoorkomende infectieziekten</vt:lpstr>
      <vt:lpstr>Verwerkingsopdrachten werkboek PV MZ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Gezondheidskunde: Pathologie 1   GZK-Path1 Les 1</dc:title>
  <dc:creator>Myream Mijnders - van Hinte</dc:creator>
  <cp:lastModifiedBy>Femke van der Wal</cp:lastModifiedBy>
  <cp:revision>22</cp:revision>
  <dcterms:created xsi:type="dcterms:W3CDTF">2018-09-11T14:16:53Z</dcterms:created>
  <dcterms:modified xsi:type="dcterms:W3CDTF">2020-10-29T10:50:12Z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